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2"/>
  </p:sldMasterIdLst>
  <p:notesMasterIdLst>
    <p:notesMasterId r:id="rId4"/>
  </p:notesMasterIdLst>
  <p:sldIdLst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95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FC926-428A-4335-9DE0-7B552B818023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DBA71-5EC6-479A-A7DB-D8BB9E390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DBA71-5EC6-479A-A7DB-D8BB9E390C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362200"/>
            <a:ext cx="2667000" cy="3581400"/>
          </a:xfrm>
          <a:prstGeom prst="rect">
            <a:avLst/>
          </a:prstGeom>
          <a:solidFill>
            <a:srgbClr val="E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Tresha\Edited Photos for Stock\Edited 1-1-10\IMG_4198a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" y="2667000"/>
            <a:ext cx="2336799" cy="13273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28600" y="6858000"/>
            <a:ext cx="31242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b="1" dirty="0" smtClean="0">
                <a:solidFill>
                  <a:schemeClr val="accent4"/>
                </a:solidFill>
                <a:latin typeface="Calibri"/>
              </a:rPr>
              <a:t>Join Us…</a:t>
            </a:r>
            <a:endParaRPr lang="en-US" sz="500" b="1" dirty="0">
              <a:solidFill>
                <a:schemeClr val="accent4"/>
              </a:solidFill>
              <a:latin typeface="Calibri"/>
            </a:endParaRPr>
          </a:p>
          <a:p>
            <a:pPr fontAlgn="t"/>
            <a:r>
              <a:rPr lang="en-US" sz="500" b="1" dirty="0" smtClean="0">
                <a:solidFill>
                  <a:schemeClr val="accent4"/>
                </a:solidFill>
                <a:latin typeface="Calibri"/>
              </a:rPr>
              <a:t/>
            </a:r>
            <a:br>
              <a:rPr lang="en-US" sz="500" b="1" dirty="0" smtClean="0">
                <a:solidFill>
                  <a:schemeClr val="accent4"/>
                </a:solidFill>
                <a:latin typeface="Calibri"/>
              </a:rPr>
            </a:br>
            <a:r>
              <a:rPr lang="en-US" b="1" dirty="0" smtClean="0">
                <a:solidFill>
                  <a:schemeClr val="accent4"/>
                </a:solidFill>
                <a:latin typeface="Calibri"/>
              </a:rPr>
              <a:t>Date</a:t>
            </a:r>
            <a:endParaRPr lang="en-US" b="1" dirty="0">
              <a:solidFill>
                <a:schemeClr val="accent4"/>
              </a:solidFill>
              <a:latin typeface="Calibri"/>
            </a:endParaRPr>
          </a:p>
          <a:p>
            <a:pPr fontAlgn="t"/>
            <a:r>
              <a:rPr lang="en-US" sz="1200" dirty="0">
                <a:latin typeface="Calibri"/>
              </a:rPr>
              <a:t>My  Event Date Here</a:t>
            </a:r>
          </a:p>
          <a:p>
            <a:pPr fontAlgn="t"/>
            <a:r>
              <a:rPr lang="en-US" b="1" dirty="0">
                <a:solidFill>
                  <a:schemeClr val="accent4"/>
                </a:solidFill>
                <a:latin typeface="Calibri"/>
              </a:rPr>
              <a:t>Time</a:t>
            </a:r>
          </a:p>
          <a:p>
            <a:pPr fontAlgn="t"/>
            <a:r>
              <a:rPr lang="en-US" sz="1200" dirty="0">
                <a:latin typeface="Calibri"/>
              </a:rPr>
              <a:t>My  Event Time Here</a:t>
            </a:r>
          </a:p>
          <a:p>
            <a:pPr fontAlgn="t"/>
            <a:r>
              <a:rPr lang="en-US" b="1" dirty="0">
                <a:solidFill>
                  <a:schemeClr val="accent4"/>
                </a:solidFill>
                <a:latin typeface="Calibri"/>
              </a:rPr>
              <a:t>Location</a:t>
            </a:r>
          </a:p>
          <a:p>
            <a:pPr fontAlgn="t"/>
            <a:r>
              <a:rPr lang="en-US" sz="1200" dirty="0">
                <a:latin typeface="Calibri"/>
              </a:rPr>
              <a:t>My Event Location Here</a:t>
            </a:r>
          </a:p>
          <a:p>
            <a:pPr fontAlgn="t"/>
            <a:r>
              <a:rPr lang="en-US" b="1" dirty="0">
                <a:solidFill>
                  <a:schemeClr val="accent4"/>
                </a:solidFill>
                <a:latin typeface="Calibri"/>
              </a:rPr>
              <a:t>Sponsors</a:t>
            </a:r>
          </a:p>
          <a:p>
            <a:pPr fontAlgn="t"/>
            <a:r>
              <a:rPr lang="en-US" sz="1200" dirty="0">
                <a:latin typeface="Calibri"/>
              </a:rPr>
              <a:t>Name 1, Name 2 &amp; Name 3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2209800"/>
          <a:ext cx="38100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818"/>
                <a:gridCol w="2078182"/>
              </a:tblGrid>
              <a:tr h="35814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Join Us!</a:t>
                      </a:r>
                      <a:b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</a:br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Bring</a:t>
                      </a:r>
                      <a:r>
                        <a:rPr lang="en-US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Coggins</a:t>
                      </a:r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endParaRPr lang="en-US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Contact Name</a:t>
                      </a:r>
                      <a:r>
                        <a:rPr lang="en-US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r"/>
                      <a:r>
                        <a:rPr lang="en-US" sz="12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Email Address</a:t>
                      </a:r>
                    </a:p>
                    <a:p>
                      <a:pPr algn="r"/>
                      <a:r>
                        <a:rPr lang="en-US" sz="12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(123) 456 – 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Join</a:t>
                      </a:r>
                      <a:r>
                        <a:rPr lang="en-US" sz="1100" baseline="0" dirty="0" smtClean="0">
                          <a:solidFill>
                            <a:schemeClr val="accent2"/>
                          </a:solidFill>
                        </a:rPr>
                        <a:t> us for this wonderful event. Write here what’s great about your event, as well as what they should bring or not bring (any restrictions).  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n-US" sz="1100" baseline="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Include any special notes or helpful hints for a great event.</a:t>
                      </a:r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100" baseline="0" dirty="0" smtClean="0">
                          <a:solidFill>
                            <a:schemeClr val="accent2"/>
                          </a:solidFill>
                        </a:rPr>
                        <a:t>Tell the reader about the location and what makes it so special. Include any venue fees and the accepted forms of payment. Cash only? Help the attendee be prepared for a great event! 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8600"/>
            <a:ext cx="4451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  <a:t>Come Test Your Skills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76400"/>
            <a:ext cx="6154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Come and participate in the fastest growing equine sport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6324600"/>
            <a:ext cx="26725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“Martha says it’s the most fun she has had</a:t>
            </a:r>
          </a:p>
          <a:p>
            <a:pPr algn="ctr"/>
            <a:r>
              <a:rPr lang="en-US" sz="1050" dirty="0" smtClean="0"/>
              <a:t>with her horse in 40 years”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7620000"/>
            <a:ext cx="3581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b="1" dirty="0" smtClean="0">
                <a:solidFill>
                  <a:srgbClr val="EA0000"/>
                </a:solidFill>
                <a:latin typeface="Calibri"/>
              </a:rPr>
              <a:t>About Equine Agility</a:t>
            </a:r>
          </a:p>
          <a:p>
            <a:pPr fontAlgn="t">
              <a:buFont typeface="Arial" pitchFamily="34" charset="0"/>
              <a:buChar char="•"/>
            </a:pPr>
            <a:r>
              <a:rPr lang="en-US" sz="1000" b="1" dirty="0" smtClean="0"/>
              <a:t>Equine Agility-a</a:t>
            </a:r>
            <a:r>
              <a:rPr lang="en-US" sz="1000" dirty="0" smtClean="0"/>
              <a:t> </a:t>
            </a:r>
            <a:r>
              <a:rPr lang="en-US" sz="1000" b="1" i="1" dirty="0" smtClean="0"/>
              <a:t>non-mounted competitive sport-</a:t>
            </a:r>
            <a:r>
              <a:rPr lang="en-US" sz="1000" dirty="0" smtClean="0"/>
              <a:t> </a:t>
            </a:r>
            <a:r>
              <a:rPr lang="en-US" sz="1000" b="1" dirty="0" smtClean="0"/>
              <a:t>horse and handler work through an obstacle course in hand for a timed</a:t>
            </a:r>
            <a:r>
              <a:rPr lang="en-US" sz="1000" dirty="0" smtClean="0"/>
              <a:t> </a:t>
            </a:r>
            <a:r>
              <a:rPr lang="en-US" sz="1000" b="1" dirty="0" smtClean="0"/>
              <a:t>score</a:t>
            </a:r>
          </a:p>
          <a:p>
            <a:pPr fontAlgn="t">
              <a:buFont typeface="Arial" pitchFamily="34" charset="0"/>
              <a:buChar char="•"/>
            </a:pPr>
            <a:r>
              <a:rPr lang="en-US" sz="1000" b="1" dirty="0" smtClean="0"/>
              <a:t>Equine</a:t>
            </a:r>
            <a:r>
              <a:rPr lang="en-US" sz="1000" dirty="0" smtClean="0"/>
              <a:t> </a:t>
            </a:r>
            <a:r>
              <a:rPr lang="en-US" sz="1000" b="1" dirty="0" smtClean="0"/>
              <a:t>Agility</a:t>
            </a:r>
            <a:r>
              <a:rPr lang="en-US" sz="1000" dirty="0" smtClean="0"/>
              <a:t> </a:t>
            </a:r>
            <a:r>
              <a:rPr lang="en-US" sz="1000" b="1" i="1" dirty="0" smtClean="0"/>
              <a:t>emphasizes the relationship</a:t>
            </a:r>
            <a:r>
              <a:rPr lang="en-US" sz="1000" dirty="0" smtClean="0"/>
              <a:t> </a:t>
            </a:r>
            <a:r>
              <a:rPr lang="en-US" sz="1000" b="1" dirty="0" smtClean="0"/>
              <a:t>between horse and handler, confidence of the horse, willingness, obedience and agility of body and</a:t>
            </a:r>
            <a:r>
              <a:rPr lang="en-US" sz="1000" dirty="0" smtClean="0"/>
              <a:t> </a:t>
            </a:r>
            <a:r>
              <a:rPr lang="en-US" sz="1000" b="1" dirty="0" smtClean="0"/>
              <a:t>mind</a:t>
            </a:r>
          </a:p>
          <a:p>
            <a:pPr algn="r" fontAlgn="t">
              <a:buFont typeface="Arial" pitchFamily="34" charset="0"/>
              <a:buChar char="•"/>
            </a:pPr>
            <a:endParaRPr lang="en-US" sz="1000" b="1" dirty="0" smtClean="0">
              <a:latin typeface="Calibri"/>
            </a:endParaRPr>
          </a:p>
          <a:p>
            <a:pPr algn="r" fontAlgn="t"/>
            <a:endParaRPr lang="en-US" sz="1200" b="1" dirty="0" smtClean="0">
              <a:solidFill>
                <a:schemeClr val="bg1"/>
              </a:solidFill>
              <a:latin typeface="Calibri"/>
            </a:endParaRPr>
          </a:p>
          <a:p>
            <a:pPr algn="r" fontAlgn="t"/>
            <a:r>
              <a:rPr lang="en-US" sz="1200" b="1" dirty="0" smtClean="0">
                <a:latin typeface="Calibri"/>
              </a:rPr>
              <a:t> </a:t>
            </a:r>
            <a:endParaRPr lang="en-US" sz="1200" b="1" dirty="0">
              <a:latin typeface="Calibri"/>
            </a:endParaRPr>
          </a:p>
          <a:p>
            <a:pPr algn="r" fontAlgn="t"/>
            <a:r>
              <a:rPr lang="en-US" sz="500" b="1" dirty="0" smtClean="0">
                <a:solidFill>
                  <a:schemeClr val="accent4"/>
                </a:solidFill>
                <a:latin typeface="Calibri"/>
              </a:rPr>
              <a:t/>
            </a:r>
            <a:br>
              <a:rPr lang="en-US" sz="500" b="1" dirty="0" smtClean="0">
                <a:solidFill>
                  <a:schemeClr val="accent4"/>
                </a:solidFill>
                <a:latin typeface="Calibri"/>
              </a:rPr>
            </a:b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352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 descr="karen and annie pedestal ea nov 20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4191000"/>
            <a:ext cx="2311659" cy="16573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990600"/>
            <a:ext cx="345639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Papyrus" pitchFamily="66" charset="0"/>
              </a:rPr>
              <a:t>Your Event Name Here</a:t>
            </a:r>
            <a:endParaRPr lang="en-US" sz="2400" b="1" dirty="0">
              <a:solidFill>
                <a:srgbClr val="FF0000"/>
              </a:solidFill>
              <a:latin typeface="Papyru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C(3)">
  <a:themeElements>
    <a:clrScheme name="Custom 1">
      <a:dk1>
        <a:srgbClr val="7F7F7F"/>
      </a:dk1>
      <a:lt1>
        <a:sysClr val="window" lastClr="FFFFFF"/>
      </a:lt1>
      <a:dk2>
        <a:srgbClr val="FF0000"/>
      </a:dk2>
      <a:lt2>
        <a:srgbClr val="FF0000"/>
      </a:lt2>
      <a:accent1>
        <a:srgbClr val="3F3F3F"/>
      </a:accent1>
      <a:accent2>
        <a:srgbClr val="000000"/>
      </a:accent2>
      <a:accent3>
        <a:srgbClr val="DE6C36"/>
      </a:accent3>
      <a:accent4>
        <a:srgbClr val="C00000"/>
      </a:accent4>
      <a:accent5>
        <a:srgbClr val="FFFFFF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B15554-F32D-40B9-B792-E51AC4C7D0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1075</TotalTime>
  <Words>125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CSC(3)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Agility Event Flyer</dc:title>
  <dc:creator>Kristi Unsell</dc:creator>
  <cp:lastModifiedBy>Kristi Unsell</cp:lastModifiedBy>
  <cp:revision>110</cp:revision>
  <dcterms:created xsi:type="dcterms:W3CDTF">2012-01-23T04:06:25Z</dcterms:created>
  <dcterms:modified xsi:type="dcterms:W3CDTF">2012-02-25T17:50:57Z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TC300084359990</vt:lpwstr>
  </property>
</Properties>
</file>